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1" r:id="rId5"/>
    <p:sldId id="269" r:id="rId6"/>
    <p:sldId id="270" r:id="rId7"/>
    <p:sldId id="262" r:id="rId8"/>
    <p:sldId id="263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64" r:id="rId19"/>
    <p:sldId id="265" r:id="rId20"/>
    <p:sldId id="266" r:id="rId21"/>
    <p:sldId id="267" r:id="rId22"/>
    <p:sldId id="26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7595-82BA-4DA4-A302-CD9C1BD126F1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62C5-DCA1-4D4D-A91A-2ED63DA63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6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7595-82BA-4DA4-A302-CD9C1BD126F1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62C5-DCA1-4D4D-A91A-2ED63DA63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248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7595-82BA-4DA4-A302-CD9C1BD126F1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62C5-DCA1-4D4D-A91A-2ED63DA63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67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7595-82BA-4DA4-A302-CD9C1BD126F1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62C5-DCA1-4D4D-A91A-2ED63DA63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019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7595-82BA-4DA4-A302-CD9C1BD126F1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62C5-DCA1-4D4D-A91A-2ED63DA63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258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7595-82BA-4DA4-A302-CD9C1BD126F1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62C5-DCA1-4D4D-A91A-2ED63DA63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45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7595-82BA-4DA4-A302-CD9C1BD126F1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62C5-DCA1-4D4D-A91A-2ED63DA63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88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7595-82BA-4DA4-A302-CD9C1BD126F1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62C5-DCA1-4D4D-A91A-2ED63DA63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27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7595-82BA-4DA4-A302-CD9C1BD126F1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62C5-DCA1-4D4D-A91A-2ED63DA63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832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7595-82BA-4DA4-A302-CD9C1BD126F1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62C5-DCA1-4D4D-A91A-2ED63DA63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7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7595-82BA-4DA4-A302-CD9C1BD126F1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62C5-DCA1-4D4D-A91A-2ED63DA63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540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C7595-82BA-4DA4-A302-CD9C1BD126F1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362C5-DCA1-4D4D-A91A-2ED63DA63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84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ован\Desktop\Проект 2018\шаблоны\03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вован\Desktop\Галинка\Творческие проекты\Проект 2018\Фото совушка\IMG_20180314_1716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64704"/>
            <a:ext cx="3446115" cy="459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085" y="922412"/>
            <a:ext cx="8136904" cy="410445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ТВОРЧЕСКИЙ ПРОЕКТ</a:t>
            </a:r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предмету «Технология»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Подушка-игрушка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«Совушка»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9532" y="5517232"/>
            <a:ext cx="8424936" cy="108012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Андреева Анна, ученица 6 В класса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Лычковская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Г.В, учитель технологии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ован\Desktop\Проект 2018\шаблоны\03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23215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Раскроить из ткани детали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подушки-игрушки «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Совушка» (основа – 2шт., крылья – 4шт., грудка – 1шт., глаза – 2шт., клюв – 1шт.)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вован\Desktop\Галинка\Творческие проекты\Проект 2018\Фото совушка\IMG_20180214_145828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659" y="1946807"/>
            <a:ext cx="614468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06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ован\Desktop\Проект 2018\шаблоны\03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571" y="188640"/>
            <a:ext cx="7704856" cy="1656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4. На одну деталь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основы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подушки-игрушки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Совушка» пришить глаза, клюв, грудку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вован\Desktop\Галинка\Творческие проекты\Проект 2018\Фото совушка\IMG_20180228_1509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918" y="1844824"/>
            <a:ext cx="6036163" cy="452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70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ован\Desktop\Проект 2018\шаблоны\03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459" y="1016732"/>
            <a:ext cx="3996444" cy="4437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5. На готовой основе подушки-игрушки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Совушка» вышить глаза, а также можно приклеить готовые глазки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вован\Desktop\Галинка\Творческие проекты\Проект 2018\Фото совушка\IMG_20180314_144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4353948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58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ован\Desktop\Проект 2018\шаблоны\03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572" y="332656"/>
            <a:ext cx="7704856" cy="1656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6. Сшить две детали основы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подушки-игрушки «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Совушка»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вован\Desktop\Галинка\Творческие проекты\Проект 2018\Фото совушка\IMG_20180314_1444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56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ован\Desktop\Проект 2018\шаблоны\03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572" y="404664"/>
            <a:ext cx="7704856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Сшить два крыла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подушки-игрушки «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Совушка»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вован\Desktop\Галинка\Творческие проекты\Проект 2018\Фото совушка\IMG_20180228_1525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746" y="1628799"/>
            <a:ext cx="6350508" cy="476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24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ован\Desktop\Проект 2018\шаблоны\03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967" y="1700174"/>
            <a:ext cx="3840033" cy="34576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Набить синтепоном основу и  два крыла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подушки-игрушки «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Совушка»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вован\Desktop\Галинка\Творческие проекты\Проект 2018\Фото совушка\IMG_20180314_1627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605" y="332656"/>
            <a:ext cx="4337214" cy="578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51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ован\Desktop\Проект 2018\шаблоны\03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133" y="2132856"/>
            <a:ext cx="3840033" cy="19926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9. Пришить крылья к основе подушки-игрушки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Совушка»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вован\Desktop\Галинка\Творческие проекты\Проект 2018\Фото совушка\IMG_20180314_1713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166" y="332656"/>
            <a:ext cx="437448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79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ован\Desktop\Проект 2018\шаблоны\03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4248472" cy="2160240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768"/>
              </a:spcBef>
              <a:buNone/>
            </a:pP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Готовая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spcBef>
                <a:spcPts val="768"/>
              </a:spcBef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подушка-игрушка «Совушка»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вован\Desktop\Галинка\Творческие проекты\Проект 2018\Фото совушка\IMG_20180314_1716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0648"/>
            <a:ext cx="446196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6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ован\Desktop\Проект 2018\шаблоны\03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Себестоимость изготовления подушки-игрушки «Совушка»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022210"/>
              </p:ext>
            </p:extLst>
          </p:nvPr>
        </p:nvGraphicFramePr>
        <p:xfrm>
          <a:off x="1763688" y="1556792"/>
          <a:ext cx="6048672" cy="485047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024336"/>
                <a:gridCol w="3024336"/>
              </a:tblGrid>
              <a:tr h="88421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Материал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Стоимость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421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 Ткань бязь: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Коричневая (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50х50 см)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Желтая (20х20 см)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Белая (10х10 см)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279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2. Синтепон (1м)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421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 Нитки: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Коричневые (1шт)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Желтые (1шт)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632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4. Маркер черный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2224"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1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ован\Desktop\Проект 2018\шаблоны\03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Экологическое обоснование проекта</a:t>
            </a:r>
            <a:endParaRPr lang="ru-RU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88840"/>
            <a:ext cx="7848872" cy="374441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Свою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подушку-игрушку «Совушка»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я выполнила из натуральных тканей, ниток 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гипоаллергенного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наполнителя,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которые не наносят вреда окружающей среде и здоровью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детей и их родителей, а также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не представляют опасность для домашних животных.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21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ован\Desktop\Проект 2018\шаблоны\03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Выбор темы проекта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Сложно представить современную жизнь без такой чудесной вещи, как подушка. Не секрет, что правильно подобранная подушка будет дарить добрые и светлые сны.</a:t>
            </a:r>
          </a:p>
          <a:p>
            <a:pPr marL="0" indent="0" algn="just"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В магазинах можно найти огромное количество самых разнообразных подушек, в том числе и подушки-игрушки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Я решила, сшить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подушку-игрушку своими руками совсем не сложно. Вещи, сделанные самостоятельно, несут особую энергетику.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03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ован\Desktop\Проект 2018\шаблоны\03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Рекламный проспект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подушки-игрушки «Совушка»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88840"/>
            <a:ext cx="4258815" cy="331236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 глазастой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совушки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Хищная головушка,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Перышки пушистые,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Ноженьки когтистые.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Ловит мышек и зайчат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На охоте по ночам.</a:t>
            </a:r>
          </a:p>
        </p:txBody>
      </p:sp>
      <p:pic>
        <p:nvPicPr>
          <p:cNvPr id="12290" name="Picture 2" descr="C:\Users\вован\Desktop\Галинка\Творческие проекты\Проект 2018\Фото совушка\IMG_20180314_1717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484783"/>
            <a:ext cx="3888433" cy="51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8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ован\Desktop\Проект 2018\шаблоны\03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полученных результатов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/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Выполнение данного проекта помогло мне совершенствовать свои возможности в области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шитья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проектной деятельности,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художественного вкуса и творческого отношения к выполненной работе. </a:t>
            </a:r>
          </a:p>
          <a:p>
            <a:pPr marL="457200" indent="-457200"/>
            <a:r>
              <a:rPr lang="ru-RU" dirty="0">
                <a:latin typeface="Times New Roman" pitchFamily="18" charset="0"/>
                <a:cs typeface="Times New Roman" pitchFamily="18" charset="0"/>
              </a:rPr>
              <a:t>Задуманный мною проект выполнен аккуратно и полностью соответствует задуманной идее.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21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ован\Desktop\Проект 2018\шаблоны\03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2348880"/>
            <a:ext cx="5760640" cy="1828799"/>
          </a:xfrm>
        </p:spPr>
        <p:txBody>
          <a:bodyPr/>
          <a:lstStyle/>
          <a:p>
            <a:pPr marL="0" indent="0" algn="ctr">
              <a:buNone/>
            </a:pPr>
            <a:r>
              <a:rPr lang="ru-RU" sz="10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Конец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964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ован\Desktop\Проект 2018\шаблоны\03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проекта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5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изготовить подушку-игрушку «Совушка».</a:t>
            </a:r>
          </a:p>
          <a:p>
            <a:pPr marL="0" indent="0">
              <a:buNone/>
            </a:pPr>
            <a:r>
              <a:rPr lang="ru-RU" sz="35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Углубить знания по технологии обработки материалов </a:t>
            </a:r>
          </a:p>
          <a:p>
            <a:pPr lvl="0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Разработать и выполнить творческий проект</a:t>
            </a:r>
          </a:p>
          <a:p>
            <a:pPr lvl="0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Совершенствовать навыки и приемы работы с тканью, со швейной машиной</a:t>
            </a:r>
          </a:p>
          <a:p>
            <a:pPr lvl="0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Оценить проделанную работу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11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ован\Desktop\Проект 2018\шаблоны\03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подушка-игрушка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Если исходить из названия, то подушка-игрушка,  это подушка, сделанная в виде мягкой игрушки (чаще всего какого-то животного). Подушка-игрушка пользуется большой популярностью у деток и их родителей. Она мягкая, приятная на ощупь и вызывает у детей интерес. С такой подушкой можно играть, бросать ее вместо мяча,  брать с собой в кровать, на ней можно сидеть или лежать на полу. Такая подушка может стать отличным украшением интерьера.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16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ован\Desktop\Проект 2018\шаблоны\03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Достоинство подушки-игрушки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Достоинством подушек-игрушек, сделанных своими руками в том, что для их изготовления можно использовать остатки лоскутов или остатки шерсти. Подушка-игрушка несёт в себе много функций, но одна из главных – развивающая. Такие подушки-игрушки развивают у детей чувствительность рук, разнообразие расцветок поможет выучить названия цветов, а разные формы помогут запомнить геометрические фигуры.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3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ован\Desktop\Проект 2018\шаблоны\03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Важно помнить</a:t>
            </a:r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400" y="1916832"/>
            <a:ext cx="7715200" cy="3888432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Главные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требования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игрушка должна быть легкой;</a:t>
            </a:r>
          </a:p>
          <a:p>
            <a:pPr lvl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подушка должна легко стираться;</a:t>
            </a:r>
          </a:p>
          <a:p>
            <a:pPr lvl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наполнитель должен быть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гипоаллергенным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16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ован\Desktop\Проект 2018\шаблоны\03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Инструменты и материал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83568" y="1556792"/>
            <a:ext cx="4038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Ткань бязь: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Коричневая (50*50 см),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Желтая (20*20 см),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Белая (10*10 см).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2. Синтепон (1 м).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3. Нитки: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Коричневые (1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Белые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Желтые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Черные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788024" y="1556792"/>
            <a:ext cx="4038600" cy="4525963"/>
          </a:xfrm>
        </p:spPr>
        <p:txBody>
          <a:bodyPr>
            <a:normAutofit fontScale="85000" lnSpcReduction="10000"/>
          </a:bodyPr>
          <a:lstStyle/>
          <a:p>
            <a:pPr marL="0" lvl="0" indent="0" algn="just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4. Швейная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машина</a:t>
            </a:r>
          </a:p>
          <a:p>
            <a:pPr marL="0" lvl="0" indent="0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5. Бумага А4 (3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6. Иголка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7. Английские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булавки</a:t>
            </a:r>
          </a:p>
          <a:p>
            <a:pPr marL="0" lvl="0" indent="0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8. Карандаш </a:t>
            </a:r>
          </a:p>
          <a:p>
            <a:pPr marL="0" indent="0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9. Маркер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(черный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10. Ножницы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для вырезания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8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ован\Desktop\Проект 2018\шаблоны\03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 изготовления подушки-игрушки «Совушка»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04864"/>
            <a:ext cx="4392488" cy="2808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Выполнить эскиз.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Схемы можно придумать самостоятельно или взять с Интернета</a:t>
            </a:r>
          </a:p>
        </p:txBody>
      </p:sp>
      <p:pic>
        <p:nvPicPr>
          <p:cNvPr id="2051" name="Picture 3" descr="C:\Users\вован\Desktop\Галинка\Творческие проекты\Проект 2018\Фото совушка\IMG_20180314_1812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94243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66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ован\Desktop\Проект 2018\шаблоны\03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653" y="1951990"/>
            <a:ext cx="4042792" cy="29540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Выполнить выкройки (шаблоны) деталей подушки-игрушки «Совушка»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вован\Desktop\Галинка\Творческие проекты\Проект 2018\Фото совушка\IMG_20180314_1813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370" y="260648"/>
            <a:ext cx="4479506" cy="597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95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609</Words>
  <Application>Microsoft Office PowerPoint</Application>
  <PresentationFormat>Экран (4:3)</PresentationFormat>
  <Paragraphs>75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ТВОРЧЕСКИЙ ПРОЕКТ по предмету «Технология» Подушка-игрушка «Совушка» </vt:lpstr>
      <vt:lpstr>Выбор темы проекта</vt:lpstr>
      <vt:lpstr>Цели и задачи проекта</vt:lpstr>
      <vt:lpstr>Что такое подушка-игрушка</vt:lpstr>
      <vt:lpstr>Достоинство подушки-игрушки</vt:lpstr>
      <vt:lpstr>Важно помнить </vt:lpstr>
      <vt:lpstr>Инструменты и материал</vt:lpstr>
      <vt:lpstr>Технология изготовления подушки-игрушки «Совушка»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Себестоимость изготовления подушки-игрушки «Совушка»</vt:lpstr>
      <vt:lpstr>Экологическое обоснование проекта</vt:lpstr>
      <vt:lpstr>Рекламный проспект  подушки-игрушки «Совушка»</vt:lpstr>
      <vt:lpstr>Анализ полученных результатов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по предмету «Технология» Падушка-игрушка «Совушка»</dc:title>
  <dc:creator>вован</dc:creator>
  <cp:lastModifiedBy>Эльвира</cp:lastModifiedBy>
  <cp:revision>20</cp:revision>
  <dcterms:created xsi:type="dcterms:W3CDTF">2018-03-15T00:23:21Z</dcterms:created>
  <dcterms:modified xsi:type="dcterms:W3CDTF">2019-02-03T11:42:57Z</dcterms:modified>
</cp:coreProperties>
</file>